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</p:sldIdLst>
  <p:sldSz cx="12192000" cy="6858000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E10A-FDE5-4331-930A-6C5E83268E34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E75E7-2ECB-44AF-ADB8-DDED8C6C8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642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E10A-FDE5-4331-930A-6C5E83268E34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E75E7-2ECB-44AF-ADB8-DDED8C6C8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56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E10A-FDE5-4331-930A-6C5E83268E34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E75E7-2ECB-44AF-ADB8-DDED8C6C8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033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E10A-FDE5-4331-930A-6C5E83268E34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E75E7-2ECB-44AF-ADB8-DDED8C6C8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190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E10A-FDE5-4331-930A-6C5E83268E34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E75E7-2ECB-44AF-ADB8-DDED8C6C8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0971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E10A-FDE5-4331-930A-6C5E83268E34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E75E7-2ECB-44AF-ADB8-DDED8C6C8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400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E10A-FDE5-4331-930A-6C5E83268E34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E75E7-2ECB-44AF-ADB8-DDED8C6C8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389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E10A-FDE5-4331-930A-6C5E83268E34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E75E7-2ECB-44AF-ADB8-DDED8C6C8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159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E10A-FDE5-4331-930A-6C5E83268E34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E75E7-2ECB-44AF-ADB8-DDED8C6C8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449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E10A-FDE5-4331-930A-6C5E83268E34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E75E7-2ECB-44AF-ADB8-DDED8C6C8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821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E10A-FDE5-4331-930A-6C5E83268E34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E75E7-2ECB-44AF-ADB8-DDED8C6C8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971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BE10A-FDE5-4331-930A-6C5E83268E34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E75E7-2ECB-44AF-ADB8-DDED8C6C8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878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16200000">
            <a:off x="-837128" y="2924974"/>
            <a:ext cx="29467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My task plan </a:t>
            </a:r>
            <a:endParaRPr lang="en-GB" sz="4000" dirty="0"/>
          </a:p>
        </p:txBody>
      </p:sp>
      <p:grpSp>
        <p:nvGrpSpPr>
          <p:cNvPr id="8" name="Group 7"/>
          <p:cNvGrpSpPr/>
          <p:nvPr/>
        </p:nvGrpSpPr>
        <p:grpSpPr>
          <a:xfrm>
            <a:off x="1269876" y="228599"/>
            <a:ext cx="10604445" cy="6486365"/>
            <a:chOff x="1269876" y="228599"/>
            <a:chExt cx="10604445" cy="648636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l="5334" t="3856" r="9424" b="73861"/>
            <a:stretch/>
          </p:blipFill>
          <p:spPr>
            <a:xfrm rot="16200000">
              <a:off x="878652" y="4252912"/>
              <a:ext cx="2704563" cy="998781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31542" y="693162"/>
              <a:ext cx="999831" cy="2706859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 rot="16200000">
              <a:off x="1083254" y="4382276"/>
              <a:ext cx="8349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Start</a:t>
              </a:r>
              <a:r>
                <a:rPr lang="en-US" dirty="0" smtClean="0"/>
                <a:t> 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 rot="16200000">
              <a:off x="1009229" y="1749443"/>
              <a:ext cx="98296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Finish</a:t>
              </a:r>
              <a:r>
                <a:rPr lang="en-US" dirty="0" smtClean="0"/>
                <a:t> </a:t>
              </a:r>
              <a:endParaRPr lang="en-GB" dirty="0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3142445" y="268504"/>
              <a:ext cx="1738648" cy="6400801"/>
            </a:xfrm>
            <a:prstGeom prst="round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84569" y="234354"/>
              <a:ext cx="1822862" cy="648061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10907" y="228599"/>
              <a:ext cx="1822862" cy="6480610"/>
            </a:xfrm>
            <a:prstGeom prst="rect">
              <a:avLst/>
            </a:prstGeom>
          </p:spPr>
        </p:pic>
        <p:sp>
          <p:nvSpPr>
            <p:cNvPr id="11" name="Rounded Rectangle 10"/>
            <p:cNvSpPr/>
            <p:nvPr/>
          </p:nvSpPr>
          <p:spPr>
            <a:xfrm>
              <a:off x="9478851" y="268504"/>
              <a:ext cx="2395470" cy="6400801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11"/>
            <p:cNvSpPr txBox="1"/>
            <p:nvPr/>
          </p:nvSpPr>
          <p:spPr>
            <a:xfrm rot="16200000">
              <a:off x="3850551" y="6026678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1</a:t>
              </a:r>
              <a:endParaRPr lang="en-GB" sz="28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 rot="16200000">
              <a:off x="5924131" y="6026585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2</a:t>
              </a:r>
              <a:endParaRPr lang="en-GB" sz="24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 rot="16200000">
              <a:off x="8052259" y="6026584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3</a:t>
              </a:r>
              <a:endParaRPr lang="en-GB" sz="2400" dirty="0"/>
            </a:p>
          </p:txBody>
        </p:sp>
        <p:sp>
          <p:nvSpPr>
            <p:cNvPr id="15" name="TextBox 14"/>
            <p:cNvSpPr txBox="1"/>
            <p:nvPr/>
          </p:nvSpPr>
          <p:spPr>
            <a:xfrm rot="16200000">
              <a:off x="8117908" y="4500205"/>
              <a:ext cx="33929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When I'm finished I can… </a:t>
              </a:r>
              <a:endParaRPr lang="en-GB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07860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24" y="850004"/>
            <a:ext cx="12135576" cy="499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667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839432" y="-1414222"/>
            <a:ext cx="6491673" cy="967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51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818220" y="-1372671"/>
            <a:ext cx="6436320" cy="952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199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750601" y="-1432889"/>
            <a:ext cx="6789540" cy="979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684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</TotalTime>
  <Words>14</Words>
  <Application>Microsoft Office PowerPoint</Application>
  <PresentationFormat>Widescreen</PresentationFormat>
  <Paragraphs>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 Newling</dc:creator>
  <cp:lastModifiedBy>Anne Marie Lucey</cp:lastModifiedBy>
  <cp:revision>10</cp:revision>
  <cp:lastPrinted>2020-01-08T08:50:43Z</cp:lastPrinted>
  <dcterms:created xsi:type="dcterms:W3CDTF">2019-11-15T08:36:43Z</dcterms:created>
  <dcterms:modified xsi:type="dcterms:W3CDTF">2021-03-01T10:09:12Z</dcterms:modified>
</cp:coreProperties>
</file>